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3" r:id="rId6"/>
    <p:sldId id="266" r:id="rId7"/>
    <p:sldId id="260" r:id="rId8"/>
    <p:sldId id="269" r:id="rId9"/>
    <p:sldId id="268" r:id="rId10"/>
    <p:sldId id="264" r:id="rId11"/>
    <p:sldId id="267" r:id="rId12"/>
    <p:sldId id="261" r:id="rId13"/>
    <p:sldId id="270" r:id="rId14"/>
    <p:sldId id="272" r:id="rId15"/>
    <p:sldId id="271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84">
        <p:fade/>
      </p:transition>
    </mc:Choice>
    <mc:Fallback xmlns="">
      <p:transition spd="med" advTm="10984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3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84">
        <p:fade/>
      </p:transition>
    </mc:Choice>
    <mc:Fallback xmlns="">
      <p:transition spd="med" advTm="10984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9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84">
        <p:fade/>
      </p:transition>
    </mc:Choice>
    <mc:Fallback xmlns="">
      <p:transition spd="med" advTm="10984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1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84">
        <p:fade/>
      </p:transition>
    </mc:Choice>
    <mc:Fallback xmlns="">
      <p:transition spd="med" advTm="10984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0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84">
        <p:fade/>
      </p:transition>
    </mc:Choice>
    <mc:Fallback xmlns="">
      <p:transition spd="med" advTm="10984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84">
        <p:fade/>
      </p:transition>
    </mc:Choice>
    <mc:Fallback xmlns="">
      <p:transition spd="med" advTm="10984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84">
        <p:fade/>
      </p:transition>
    </mc:Choice>
    <mc:Fallback xmlns="">
      <p:transition spd="med" advTm="10984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84">
        <p:fade/>
      </p:transition>
    </mc:Choice>
    <mc:Fallback xmlns="">
      <p:transition spd="med" advTm="10984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84">
        <p:fade/>
      </p:transition>
    </mc:Choice>
    <mc:Fallback xmlns="">
      <p:transition spd="med" advTm="10984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84">
        <p:fade/>
      </p:transition>
    </mc:Choice>
    <mc:Fallback xmlns="">
      <p:transition spd="med" advTm="10984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84">
        <p:fade/>
      </p:transition>
    </mc:Choice>
    <mc:Fallback xmlns="">
      <p:transition spd="med" advTm="10984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49E26-0EE4-4418-BBAF-C68AECBD8A8C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B4832-2FF7-4E9F-A102-63CDE3FE82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984">
        <p:fade/>
      </p:transition>
    </mc:Choice>
    <mc:Fallback xmlns="">
      <p:transition spd="med" advTm="10984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amyat-naroda.ru/" TargetMode="External"/><Relationship Id="rId2" Type="http://schemas.openxmlformats.org/officeDocument/2006/relationships/hyperlink" Target="https://obd-memorial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ronedra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64342"/>
            <a:ext cx="7772400" cy="3272971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«Великая Отечественная война </a:t>
            </a:r>
            <a:br>
              <a:rPr lang="ru-RU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судьбе моей семьи»</a:t>
            </a:r>
            <a:endParaRPr lang="en-US" sz="3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7234" y="4688114"/>
            <a:ext cx="4918166" cy="1908627"/>
          </a:xfrm>
        </p:spPr>
        <p:txBody>
          <a:bodyPr>
            <a:normAutofit/>
          </a:bodyPr>
          <a:lstStyle/>
          <a:p>
            <a:r>
              <a:rPr lang="uk-UA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Гребенщикова</a:t>
            </a:r>
            <a:r>
              <a:rPr lang="uk-UA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Жанна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Сергеевна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32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endParaRPr lang="uk-UA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uk-UA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начальных</a:t>
            </a:r>
            <a:r>
              <a:rPr lang="uk-UA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классов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538515" y="290285"/>
            <a:ext cx="69233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Ханты-Мансийского района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«Начальная общеобразовательная школа п.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Горноправдинск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Журавли - Муслим Магомаев from backingtracks.c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7029" y="5620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Память о солдате</a:t>
            </a:r>
          </a:p>
        </p:txBody>
      </p:sp>
      <p:pic>
        <p:nvPicPr>
          <p:cNvPr id="3074" name="Picture 2" descr="C:\Users\PK13\Desktop\ДЛЯ ПРЕЗЕНТАЦИИ\00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1336" y="1236241"/>
            <a:ext cx="7091209" cy="512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5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209708" y="1204504"/>
            <a:ext cx="4611187" cy="477298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Мой прадедушка - 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Шустиков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Василий Егорович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Родился  в Омской области, Юргинского района,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Вяткинского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сельсовета д.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Бельховка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 Служил в военной части № 1425 в звании гвардии сержант. В одном из боёв в 1944 году в  Запорожской области  пропал без вести.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F:\война\Scan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105" y="923645"/>
            <a:ext cx="3657474" cy="4726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K13\Desktop\ДЛЯ ПРЕЗЕНТАЦИИ\ДОКУМЕНТ3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5680" y="1063898"/>
            <a:ext cx="7563394" cy="539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49714" y="275771"/>
            <a:ext cx="4513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Память о солдате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14" t="4448" r="7406" b="6665"/>
          <a:stretch/>
        </p:blipFill>
        <p:spPr bwMode="auto">
          <a:xfrm rot="16200000">
            <a:off x="1953391" y="-269289"/>
            <a:ext cx="5339968" cy="772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249714" y="275771"/>
            <a:ext cx="4513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Память о солдате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75EE990C-8852-46BE-9636-1A2D62621E61}"/>
              </a:ext>
            </a:extLst>
          </p:cNvPr>
          <p:cNvCxnSpPr/>
          <p:nvPr/>
        </p:nvCxnSpPr>
        <p:spPr>
          <a:xfrm>
            <a:off x="962025" y="3810000"/>
            <a:ext cx="736282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zanimatika.narod.ru/Lent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1850" y="-2352675"/>
            <a:ext cx="152400" cy="1524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35200" y="1"/>
            <a:ext cx="6125028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Труженикам тыла 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Когда земля от крови стыла,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Когда горел наш общий дом,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Победу труженики тыла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Ковали праведным трудом.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«Все для Победы! Все для фронта!»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 сами – в поле и к станку,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Чтобы отправить хлеб и танки.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фронт солдату-мужику.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 отдавали: силы, средства…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Война тащила за собой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Детей, не ведающих детства,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женщин с горькою судьбой.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Жива еще в потомках память,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Тех героических времен –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Советским труженикам тыла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Низкий наш земной поклон!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(Б. Поляков)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64000" y="783771"/>
            <a:ext cx="5080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Победители и герои не только те, которые сражались на фронте, но и те, которые были для них надежным тылом. Таким героем была моя бабушка,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Шустикова Клавдия Тимофеевна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Родилась она 17 марта 1929 года в Тюменской области д.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Лысаново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Тяжелое время тогда было, едва ей исполнилось 12 лет, началась Великая Отечественная Война, и той еще совсем юной девчонке, нужно было идти работать.</a:t>
            </a:r>
          </a:p>
        </p:txBody>
      </p:sp>
      <p:pic>
        <p:nvPicPr>
          <p:cNvPr id="5" name="Рисунок 4" descr="IMG_20161108_203343_0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7368" y="1371554"/>
            <a:ext cx="3957473" cy="3678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22057" y="478203"/>
            <a:ext cx="502194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Где только не работала она за время войны и после: пасла и доила овец, косила серпом хлеб, вязала снопы, разносила почту. Зимой возила на лошадях сено и солому, летом принимала участие в строительстве дороги. Работать приходилось много, но самым страшным было то, что в семье бабушки было одиннадцать детей, а еды не было совсем. И чтобы хоть как-то выжить они ели даже мышей, ботву картофеля, собирали зернышки на убранных полях. Выжить удалось только пятерым.</a:t>
            </a:r>
          </a:p>
        </p:txBody>
      </p:sp>
      <p:pic>
        <p:nvPicPr>
          <p:cNvPr id="3" name="Рисунок 2" descr="5-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63" y="774278"/>
            <a:ext cx="3487064" cy="269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05956f3d84fecaec4433f74b2cec5d39_X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42" y="3785929"/>
            <a:ext cx="3524284" cy="2324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61108_000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151" y="1143875"/>
            <a:ext cx="3168352" cy="544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67200" y="856344"/>
            <a:ext cx="46881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 свой труд бабушка была награждена: Орденом Трудового Красного Знамени, Медалью «Ветеран труда», медалью «За доблестный труд в 1941-1945г.г.», медалью «Передовика производства», медалью «Ударника 9, 10 пятилетки» и др.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1265" y="4400475"/>
            <a:ext cx="77814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Хоть она и прошла такое страшное время, но осталось доброй и отзывчивой, какой я ее и помню, а ведь я тогда была еще совсем маленькой. Она тот человек, которым нужно гордится!</a:t>
            </a:r>
          </a:p>
        </p:txBody>
      </p:sp>
      <p:pic>
        <p:nvPicPr>
          <p:cNvPr id="3" name="Рисунок 2" descr="IMG_20161108_0001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950" y="249779"/>
            <a:ext cx="6576785" cy="4333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513" y="1117601"/>
            <a:ext cx="81715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Великая победа далась нам ценой неимоверных  усилий и бесчисленных жертв. Люди, которые могут рассказать о Войне уходят из жизни. Нужно помнить своих близких людей и гордиться ими.</a:t>
            </a:r>
          </a:p>
          <a:p>
            <a:pPr indent="542925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Я горжусь тем, что мои предки мужественно сражались против врагов, горячо любя свою Родину. Каждый день я задумываюсь над тем, что могло бы быть сегодня? Если бы не победа в далеком сорок пятом? Если б не героизм моих родных? Не бесстрашие и самоотверженность всех тех, живущих тогда, сражающихся за мирное небо, душистые поля, за тебя и меня? Правильно ли мы распоряжаемся тем, что было подарено нам семьдесят пять лет назад?!!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2914" y="975067"/>
            <a:ext cx="3908697" cy="49631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40971" y="274320"/>
            <a:ext cx="6884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Деду за Победу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87257" y="5615003"/>
            <a:ext cx="2548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       (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Казанцев Н.П.)</a:t>
            </a:r>
          </a:p>
        </p:txBody>
      </p:sp>
    </p:spTree>
    <p:extLst>
      <p:ext uri="{BB962C8B-B14F-4D97-AF65-F5344CB8AC3E}">
        <p14:creationId xmlns:p14="http://schemas.microsoft.com/office/powerpoint/2010/main" val="30357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14" y="899886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Список используемых материалов 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 источников информации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6343" y="2090057"/>
            <a:ext cx="436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  <a:hlinkClick r:id="rId2"/>
              </a:rPr>
              <a:t>https://obd-memorial.ru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  <a:hlinkClick r:id="rId3"/>
              </a:rPr>
              <a:t>https://pamyat-naroda.ru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  <a:hlinkClick r:id="rId4"/>
              </a:rPr>
              <a:t>https://pronedra.ru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Фото  из  личного архива.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9120" y="339635"/>
            <a:ext cx="458506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Великая Отечественная война затронула судьбы многих семей. Из каждой семьи ушли на фронт отцы и дети, мужья, бабушки и дедушки, братья и сестры. Война была общей болью и бедой, все люди стали одной большой семьёй.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Коснулась война и моей семьи, в этом году мы отмечаем 75-летие со дня Победы в Великой Отечественной войне, поэтому наш долг – сохранить историческую память о подвигах участников, ветеранов ВОВ и тружеников тыла.</a:t>
            </a:r>
          </a:p>
        </p:txBody>
      </p:sp>
      <p:pic>
        <p:nvPicPr>
          <p:cNvPr id="3" name="Рисунок 2" descr="1304502007_25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29" y="1196428"/>
            <a:ext cx="3483645" cy="229135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то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60" y="3880481"/>
            <a:ext cx="3749040" cy="241581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accent6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7051" y="862149"/>
            <a:ext cx="433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122057" y="0"/>
            <a:ext cx="48477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Моего прапрадедушку звали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Шустиков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Егор Васильевич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Родился он в 1894 году в д.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Бельховка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 Юргинского района, Омской области. Мой прапрадедушка участвовал в  первой мировой войне в 1914 г. 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15 сентября 1942 был призван на защиту Родины во Второй Мировой войне, где служил в звании красноормейца-санитара в военно-санитарном поезде №342. После воевал на Советско-Японской войне в Маньчжурии в 1945 году. С фронта домой вернулся в августе1945 года. Был награжден медалями, какими не известно.</a:t>
            </a:r>
          </a:p>
        </p:txBody>
      </p:sp>
      <p:pic>
        <p:nvPicPr>
          <p:cNvPr id="5" name="Picture 2" descr="F:\война\Sca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69" y="1203770"/>
            <a:ext cx="3863286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красноармейца</a:t>
            </a:r>
          </a:p>
        </p:txBody>
      </p:sp>
      <p:pic>
        <p:nvPicPr>
          <p:cNvPr id="4100" name="Picture 4" descr="C:\Users\PK13\Desktop\ДЛЯ ПРЕЗЕНТАЦИИ\ДОКУМЕНТ2 001.jp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591" y="1321661"/>
            <a:ext cx="428937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K13\Desktop\ДЛЯ ПРЕЗЕНТАЦИИ\ДОКУМЕНТ1 001.jp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8449" y="1321660"/>
            <a:ext cx="414897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8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606731"/>
            <a:ext cx="8064896" cy="376648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после войны прапрадедушка работал в колхозе;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воспитывал сыновей  Андрея, Василия, Фёдора, Александра и дочь Елизавету;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был «мастером на все руки»: построил дом, делал мебель своими руками, которые до сих пор сохранились;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после полученных ранений и долгой болезни дедушка умер 1964 году.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52728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Послевоенные годы:</a:t>
            </a:r>
          </a:p>
        </p:txBody>
      </p:sp>
    </p:spTree>
    <p:extLst>
      <p:ext uri="{BB962C8B-B14F-4D97-AF65-F5344CB8AC3E}">
        <p14:creationId xmlns:p14="http://schemas.microsoft.com/office/powerpoint/2010/main" val="279513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война\Scan 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930" y="1138781"/>
            <a:ext cx="3654499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89120" y="274320"/>
            <a:ext cx="43629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Мой прадедушка –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Шустиков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Андрей Егорович.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Родился  в Омской области, Юргинского района,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Вяткинского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сельсовета д.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Бельховка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1920 году.  Во время ВОВ  в звании старшего сержанта был командиром танка. Во время боевых действий 14 января 1942 года был ранен и попал в военный  госпиталь №1012, где в последствии 14 марта 1942 года умер от истощения. Похоронен  был в городе Ленинграде на Пискарёвском кладбище.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0194" y="929264"/>
            <a:ext cx="3390293" cy="487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410" y="928235"/>
            <a:ext cx="3507873" cy="487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249714" y="275771"/>
            <a:ext cx="4513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Память о солдате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325188" y="-209006"/>
            <a:ext cx="5016138" cy="739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249714" y="275771"/>
            <a:ext cx="4513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Память о солдате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96CEFE21-F86A-4085-A4C7-C2D079AF94DC}"/>
              </a:ext>
            </a:extLst>
          </p:cNvPr>
          <p:cNvCxnSpPr>
            <a:cxnSpLocks/>
          </p:cNvCxnSpPr>
          <p:nvPr/>
        </p:nvCxnSpPr>
        <p:spPr>
          <a:xfrm>
            <a:off x="1167221" y="3733800"/>
            <a:ext cx="6043204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В в истории моей семьи Анисимова Миле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ВОВ в истории моей семьи Анисимова Милена</Template>
  <TotalTime>253</TotalTime>
  <Words>776</Words>
  <Application>Microsoft Office PowerPoint</Application>
  <PresentationFormat>Экран (4:3)</PresentationFormat>
  <Paragraphs>45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ВОВ в истории моей семьи Анисимова Милена</vt:lpstr>
      <vt:lpstr>«Великая Отечественная война  в судьбе моей семьи»</vt:lpstr>
      <vt:lpstr>    </vt:lpstr>
      <vt:lpstr>Презентация PowerPoint</vt:lpstr>
      <vt:lpstr>Презентация PowerPoint</vt:lpstr>
      <vt:lpstr>Справка красноармейца</vt:lpstr>
      <vt:lpstr>Послевоенные годы:</vt:lpstr>
      <vt:lpstr>Презентация PowerPoint</vt:lpstr>
      <vt:lpstr>Презентация PowerPoint</vt:lpstr>
      <vt:lpstr>Презентация PowerPoint</vt:lpstr>
      <vt:lpstr>Память о солдате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pptforschool.ru</dc:creator>
  <cp:lastModifiedBy>HP Arhiv</cp:lastModifiedBy>
  <cp:revision>11</cp:revision>
  <dcterms:created xsi:type="dcterms:W3CDTF">2018-04-24T18:36:51Z</dcterms:created>
  <dcterms:modified xsi:type="dcterms:W3CDTF">2020-03-25T06:06:03Z</dcterms:modified>
</cp:coreProperties>
</file>